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64" r:id="rId18"/>
    <p:sldId id="265" r:id="rId19"/>
    <p:sldId id="266" r:id="rId20"/>
    <p:sldId id="269" r:id="rId21"/>
    <p:sldId id="268" r:id="rId22"/>
    <p:sldId id="288" r:id="rId23"/>
    <p:sldId id="274" r:id="rId24"/>
    <p:sldId id="275" r:id="rId25"/>
    <p:sldId id="276" r:id="rId26"/>
    <p:sldId id="277" r:id="rId27"/>
    <p:sldId id="278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E2F4D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95" d="100"/>
          <a:sy n="95" d="100"/>
        </p:scale>
        <p:origin x="-1128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 /><Relationship Id="rId2" Type="http://schemas.openxmlformats.org/officeDocument/2006/relationships/image" Target="../media/image8.jpeg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ITALIANO-PARALLELE-PRIME</a:t>
            </a:r>
          </a:p>
        </c:rich>
      </c:tx>
      <c:layout>
        <c:manualLayout>
          <c:xMode val="edge"/>
          <c:yMode val="edge"/>
          <c:x val="0.29447922134733157"/>
          <c:y val="9.2592592592592587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ITA.PARALL.1°PER.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2.8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5643-B14F-4315A75018F8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5643-B14F-4315A75018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176427392"/>
        <c:axId val="176428928"/>
      </c:lineChart>
      <c:catAx>
        <c:axId val="17642739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76428928"/>
        <c:crosses val="autoZero"/>
        <c:auto val="1"/>
        <c:lblAlgn val="ctr"/>
        <c:lblOffset val="100"/>
        <c:noMultiLvlLbl val="0"/>
      </c:catAx>
      <c:valAx>
        <c:axId val="17642892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6427392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MATEMATICA-PARALLELE-QUINTE</a:t>
            </a: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MAT.PARALL.1°PER.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2.9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C-6948-A629-6A99E327445A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DC-6948-A629-6A99E32744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755DD9">
                  <a:shade val="95000"/>
                  <a:satMod val="105000"/>
                </a:srgbClr>
              </a:solidFill>
              <a:prstDash val="solid"/>
            </a:ln>
            <a:effectLst/>
          </c:spPr>
        </c:dropLines>
        <c:marker val="1"/>
        <c:smooth val="0"/>
        <c:axId val="205433088"/>
        <c:axId val="205438976"/>
      </c:lineChart>
      <c:catAx>
        <c:axId val="20543308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5438976"/>
        <c:crosses val="autoZero"/>
        <c:auto val="1"/>
        <c:lblAlgn val="ctr"/>
        <c:lblOffset val="100"/>
        <c:noMultiLvlLbl val="0"/>
      </c:catAx>
      <c:valAx>
        <c:axId val="20543897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0543308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05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SITUAZIONE</a:t>
            </a:r>
            <a:r>
              <a:rPr lang="it-IT" sz="105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GENERALE -PARALLELE-CLASSI PRIME</a:t>
            </a:r>
            <a:endParaRPr lang="it-IT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481596675415573"/>
          <c:y val="4.6296296296296294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04199475065617"/>
          <c:y val="0.14393518518518519"/>
          <c:w val="0.8049580052493438"/>
          <c:h val="0.26180154564012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Foglio1!$F$349</c:f>
              <c:strCache>
                <c:ptCount val="1"/>
                <c:pt idx="0">
                  <c:v>1A-ARTE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Foglio1!$G$349:$K$349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F041-BFBA-57F0E07E2B2D}"/>
            </c:ext>
          </c:extLst>
        </c:ser>
        <c:ser>
          <c:idx val="1"/>
          <c:order val="1"/>
          <c:tx>
            <c:strRef>
              <c:f>Foglio1!$F$350</c:f>
              <c:strCache>
                <c:ptCount val="1"/>
                <c:pt idx="0">
                  <c:v>1B-ARTE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Foglio1!$G$350:$K$350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4-F041-BFBA-57F0E07E2B2D}"/>
            </c:ext>
          </c:extLst>
        </c:ser>
        <c:ser>
          <c:idx val="2"/>
          <c:order val="2"/>
          <c:tx>
            <c:strRef>
              <c:f>Foglio1!$F$351</c:f>
              <c:strCache>
                <c:ptCount val="1"/>
                <c:pt idx="0">
                  <c:v>1A SORR.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Foglio1!$G$351:$K$351</c:f>
              <c:numCache>
                <c:formatCode>General</c:formatCode>
                <c:ptCount val="5"/>
                <c:pt idx="0">
                  <c:v>2.8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4-F041-BFBA-57F0E07E2B2D}"/>
            </c:ext>
          </c:extLst>
        </c:ser>
        <c:ser>
          <c:idx val="3"/>
          <c:order val="3"/>
          <c:tx>
            <c:strRef>
              <c:f>Foglio1!$F$352</c:f>
              <c:strCache>
                <c:ptCount val="1"/>
                <c:pt idx="0">
                  <c:v>1B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Foglio1!$G$352:$K$352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4-F041-BFBA-57F0E07E2B2D}"/>
            </c:ext>
          </c:extLst>
        </c:ser>
        <c:ser>
          <c:idx val="4"/>
          <c:order val="4"/>
          <c:tx>
            <c:strRef>
              <c:f>Foglio1!$F$353</c:f>
              <c:strCache>
                <c:ptCount val="1"/>
                <c:pt idx="0">
                  <c:v>1A SOLE</c:v>
                </c:pt>
              </c:strCache>
            </c:strRef>
          </c:tx>
          <c:invertIfNegative val="0"/>
          <c:cat>
            <c:strRef>
              <c:f>Foglio1!$G$348:$K$348</c:f>
              <c:strCache>
                <c:ptCount val="5"/>
                <c:pt idx="0">
                  <c:v>ITALIANO</c:v>
                </c:pt>
                <c:pt idx="2">
                  <c:v>MATEMAT.</c:v>
                </c:pt>
                <c:pt idx="4">
                  <c:v>MEDIA G.</c:v>
                </c:pt>
              </c:strCache>
            </c:strRef>
          </c:cat>
          <c:val>
            <c:numRef>
              <c:f>Foglio1!$G$353:$K$353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34-F041-BFBA-57F0E07E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46240"/>
        <c:axId val="205547776"/>
        <c:axId val="0"/>
      </c:bar3DChart>
      <c:catAx>
        <c:axId val="20554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547776"/>
        <c:crosses val="autoZero"/>
        <c:auto val="1"/>
        <c:lblAlgn val="ctr"/>
        <c:lblOffset val="100"/>
        <c:noMultiLvlLbl val="0"/>
      </c:catAx>
      <c:valAx>
        <c:axId val="205547776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055462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SITUAZIONE GENERALE -PARALLELE-CLASSI  SECONDE</a:t>
            </a:r>
          </a:p>
        </c:rich>
      </c:tx>
      <c:layout>
        <c:manualLayout>
          <c:xMode val="edge"/>
          <c:yMode val="edge"/>
          <c:x val="0.1737292213473316"/>
          <c:y val="1.3888888888888888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Foglio1!$F$332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Foglio1!$G$332:$K$332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A-A449-A488-8569E26FBDE1}"/>
            </c:ext>
          </c:extLst>
        </c:ser>
        <c:ser>
          <c:idx val="1"/>
          <c:order val="1"/>
          <c:tx>
            <c:strRef>
              <c:f>Foglio1!$F$333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Foglio1!$G$333:$K$333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A-A449-A488-8569E26FBDE1}"/>
            </c:ext>
          </c:extLst>
        </c:ser>
        <c:ser>
          <c:idx val="2"/>
          <c:order val="2"/>
          <c:tx>
            <c:strRef>
              <c:f>Foglio1!$F$334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Foglio1!$G$334:$K$334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A-A449-A488-8569E26FBDE1}"/>
            </c:ext>
          </c:extLst>
        </c:ser>
        <c:ser>
          <c:idx val="3"/>
          <c:order val="3"/>
          <c:tx>
            <c:strRef>
              <c:f>Foglio1!$F$335</c:f>
              <c:strCache>
                <c:ptCount val="1"/>
                <c:pt idx="0">
                  <c:v>2B SORR.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Foglio1!$G$335:$K$335</c:f>
              <c:numCache>
                <c:formatCode>General</c:formatCode>
                <c:ptCount val="5"/>
                <c:pt idx="0">
                  <c:v>2.9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A-A449-A488-8569E26FBDE1}"/>
            </c:ext>
          </c:extLst>
        </c:ser>
        <c:ser>
          <c:idx val="4"/>
          <c:order val="4"/>
          <c:tx>
            <c:strRef>
              <c:f>Foglio1!$F$336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Foglio1!$G$331:$K$331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Foglio1!$G$336:$K$336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FA-A449-A488-8569E26FB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50272"/>
        <c:axId val="205751808"/>
        <c:axId val="0"/>
      </c:bar3DChart>
      <c:catAx>
        <c:axId val="205750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5751808"/>
        <c:crosses val="autoZero"/>
        <c:auto val="1"/>
        <c:lblAlgn val="ctr"/>
        <c:lblOffset val="100"/>
        <c:noMultiLvlLbl val="0"/>
      </c:catAx>
      <c:valAx>
        <c:axId val="20575180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05750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b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SITUAZIONE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GENERALE-PARALLELE -CLASSI TERZE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982917760279965"/>
          <c:y val="9.2592592592592587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Foglio1!$L$339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Foglio1!$M$339:$Q$339</c:f>
              <c:numCache>
                <c:formatCode>General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3-914F-84EA-59FC0DA7C46E}"/>
            </c:ext>
          </c:extLst>
        </c:ser>
        <c:ser>
          <c:idx val="1"/>
          <c:order val="1"/>
          <c:tx>
            <c:strRef>
              <c:f>Foglio1!$L$340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Foglio1!$M$340:$Q$340</c:f>
              <c:numCache>
                <c:formatCode>General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3-914F-84EA-59FC0DA7C46E}"/>
            </c:ext>
          </c:extLst>
        </c:ser>
        <c:ser>
          <c:idx val="2"/>
          <c:order val="2"/>
          <c:tx>
            <c:strRef>
              <c:f>Foglio1!$L$341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Foglio1!$M$338:$Q$338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Foglio1!$M$341:$Q$341</c:f>
              <c:numCache>
                <c:formatCode>General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F3-914F-84EA-59FC0DA7C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436800"/>
        <c:axId val="207446784"/>
        <c:axId val="0"/>
      </c:bar3DChart>
      <c:catAx>
        <c:axId val="20743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446784"/>
        <c:crosses val="autoZero"/>
        <c:auto val="1"/>
        <c:lblAlgn val="ctr"/>
        <c:lblOffset val="100"/>
        <c:noMultiLvlLbl val="0"/>
      </c:catAx>
      <c:valAx>
        <c:axId val="20744678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07436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SITUAZIONE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GENERALE-PARALLELE- CLASSI QUARTE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1313510232146318"/>
          <c:y val="1.3937282229965157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8-F54D-8814-B0E04FF60A54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8-F54D-8814-B0E04FF60A54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8-F54D-8814-B0E04FF6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041472"/>
        <c:axId val="206043008"/>
        <c:axId val="0"/>
      </c:bar3DChart>
      <c:catAx>
        <c:axId val="20604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6043008"/>
        <c:crosses val="autoZero"/>
        <c:auto val="1"/>
        <c:lblAlgn val="ctr"/>
        <c:lblOffset val="100"/>
        <c:noMultiLvlLbl val="0"/>
      </c:catAx>
      <c:valAx>
        <c:axId val="20604300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06041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SITUAZIONE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GENERALE-PARALLELE- CLASSI QUINTE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0619135498687662"/>
          <c:y val="4.6296296296296294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Foglio1!$L$371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Foglio1!$M$371:$R$371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2.8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A-4C40-9DB6-FC837C212B8D}"/>
            </c:ext>
          </c:extLst>
        </c:ser>
        <c:ser>
          <c:idx val="1"/>
          <c:order val="1"/>
          <c:tx>
            <c:strRef>
              <c:f>Foglio1!$L$372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Foglio1!$M$372:$R$372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2.9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A-4C40-9DB6-FC837C212B8D}"/>
            </c:ext>
          </c:extLst>
        </c:ser>
        <c:ser>
          <c:idx val="2"/>
          <c:order val="2"/>
          <c:tx>
            <c:strRef>
              <c:f>Foglio1!$L$373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Foglio1!$M$373:$R$373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2.8</c:v>
                </c:pt>
                <c:pt idx="4">
                  <c:v>2.8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A-4C40-9DB6-FC837C212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402496"/>
        <c:axId val="207404032"/>
        <c:axId val="0"/>
      </c:bar3DChart>
      <c:catAx>
        <c:axId val="20740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404032"/>
        <c:crosses val="autoZero"/>
        <c:auto val="1"/>
        <c:lblAlgn val="ctr"/>
        <c:lblOffset val="100"/>
        <c:noMultiLvlLbl val="0"/>
      </c:catAx>
      <c:valAx>
        <c:axId val="20740403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0740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 ITALIANO-1° QUADRIMESTRE-PRIME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 w="9525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6-D94F-B226-68C9D6B0049E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6-D94F-B226-68C9D6B0049E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96-D94F-B226-68C9D6B0049E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96-D94F-B226-68C9D6B00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609856"/>
        <c:axId val="207611392"/>
        <c:axId val="0"/>
      </c:bar3DChart>
      <c:catAx>
        <c:axId val="20760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07611392"/>
        <c:crosses val="autoZero"/>
        <c:auto val="1"/>
        <c:lblAlgn val="ctr"/>
        <c:lblOffset val="100"/>
        <c:noMultiLvlLbl val="0"/>
      </c:catAx>
      <c:valAx>
        <c:axId val="207611392"/>
        <c:scaling>
          <c:orientation val="minMax"/>
        </c:scaling>
        <c:delete val="1"/>
        <c:axPos val="l"/>
        <c:majorGridlines>
          <c:spPr>
            <a:ln>
              <a:solidFill>
                <a:srgbClr val="92278F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0760985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ITALIANO-1°QUADRIMESTRE-SECONDE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B-8541-B56A-37FA6FC2A3BA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B-8541-B56A-37FA6FC2A3BA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B-8541-B56A-37FA6FC2A3BA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2BSORR.</c:v>
                </c:pt>
                <c:pt idx="4">
                  <c:v>2A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4B-8541-B56A-37FA6FC2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08134912"/>
        <c:axId val="208136448"/>
        <c:axId val="0"/>
      </c:bar3DChart>
      <c:catAx>
        <c:axId val="20813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08136448"/>
        <c:crosses val="autoZero"/>
        <c:auto val="1"/>
        <c:lblAlgn val="ctr"/>
        <c:lblOffset val="100"/>
        <c:noMultiLvlLbl val="0"/>
      </c:catAx>
      <c:valAx>
        <c:axId val="20813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0813491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ITALIANO-1°QUADRIMESTRE -TERZE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1-014B-A68D-D3F457BBBAA5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1-014B-A68D-D3F457BBBAA5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1-014B-A68D-D3F457BBBAA5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31-014B-A68D-D3F457BBB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08751616"/>
        <c:axId val="208761600"/>
        <c:axId val="0"/>
      </c:bar3DChart>
      <c:catAx>
        <c:axId val="20875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8761600"/>
        <c:crosses val="autoZero"/>
        <c:auto val="1"/>
        <c:lblAlgn val="ctr"/>
        <c:lblOffset val="100"/>
        <c:noMultiLvlLbl val="0"/>
      </c:catAx>
      <c:valAx>
        <c:axId val="208761600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0875161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ITALIANO-1° QUADRIMESTRE -QUARTE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0478561549100969"/>
          <c:y val="3.3785825231132667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E-C549-8FD0-DA5AD3BA26E3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E-C549-8FD0-DA5AD3BA26E3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E-C549-8FD0-DA5AD3BA26E3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E-C549-8FD0-DA5AD3BA2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08621568"/>
        <c:axId val="208623104"/>
        <c:axId val="0"/>
      </c:bar3DChart>
      <c:catAx>
        <c:axId val="20862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08623104"/>
        <c:crosses val="autoZero"/>
        <c:auto val="1"/>
        <c:lblAlgn val="ctr"/>
        <c:lblOffset val="100"/>
        <c:noMultiLvlLbl val="0"/>
      </c:catAx>
      <c:valAx>
        <c:axId val="208623104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086215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ITALIANO-PARALLELE-SECONDE</a:t>
            </a: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ITA.PARALL.1°PER.</c:v>
                </c:pt>
              </c:strCache>
            </c:strRef>
          </c:tx>
          <c:dLbls>
            <c:dLbl>
              <c:idx val="0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DD-9946-8E37-0D8F37B8D376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952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DD-9946-8E37-0D8F37B8D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92278F">
                  <a:lumMod val="60000"/>
                  <a:lumOff val="40000"/>
                </a:srgbClr>
              </a:solidFill>
              <a:prstDash val="solid"/>
            </a:ln>
            <a:effectLst/>
          </c:spPr>
        </c:dropLines>
        <c:marker val="1"/>
        <c:smooth val="0"/>
        <c:axId val="176304896"/>
        <c:axId val="176306432"/>
      </c:lineChart>
      <c:catAx>
        <c:axId val="17630489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176306432"/>
        <c:crosses val="autoZero"/>
        <c:auto val="1"/>
        <c:lblAlgn val="ctr"/>
        <c:lblOffset val="100"/>
        <c:noMultiLvlLbl val="0"/>
      </c:catAx>
      <c:valAx>
        <c:axId val="17630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7630489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ITALIANO-1°QUADRIMESTRE-QUINTE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4885757140958034"/>
          <c:y val="2.3809523809523808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6-2642-91FD-EE152BE96013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5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6-2642-91FD-EE152BE96013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76-2642-91FD-EE152BE96013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6-2642-91FD-EE152BE96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690688"/>
        <c:axId val="196692224"/>
        <c:axId val="0"/>
      </c:bar3DChart>
      <c:catAx>
        <c:axId val="19669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6692224"/>
        <c:crosses val="autoZero"/>
        <c:auto val="1"/>
        <c:lblAlgn val="ctr"/>
        <c:lblOffset val="100"/>
        <c:noMultiLvlLbl val="0"/>
      </c:catAx>
      <c:valAx>
        <c:axId val="196692224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9669068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 MATEMATICA-1° QUADRIMESTRE-PRIME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0-EC46-AB83-7AC7CF6C0DEA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0-EC46-AB83-7AC7CF6C0DEA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0-EC46-AB83-7AC7CF6C0DEA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0-EC46-AB83-7AC7CF6C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408448"/>
        <c:axId val="196409984"/>
        <c:axId val="0"/>
      </c:bar3DChart>
      <c:catAx>
        <c:axId val="19640844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96409984"/>
        <c:crosses val="autoZero"/>
        <c:auto val="1"/>
        <c:lblAlgn val="ctr"/>
        <c:lblOffset val="100"/>
        <c:noMultiLvlLbl val="0"/>
      </c:catAx>
      <c:valAx>
        <c:axId val="196409984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9640844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MATEMATICA-1°QUADRIMESTRE-SECONDE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C-9E45-972E-779F6C625A0F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C-9E45-972E-779F6C625A0F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C-9E45-972E-779F6C625A0F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C-9E45-972E-779F6C625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97269376"/>
        <c:axId val="197270912"/>
        <c:axId val="0"/>
      </c:bar3DChart>
      <c:catAx>
        <c:axId val="19726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197270912"/>
        <c:crosses val="autoZero"/>
        <c:auto val="1"/>
        <c:lblAlgn val="ctr"/>
        <c:lblOffset val="100"/>
        <c:noMultiLvlLbl val="0"/>
      </c:catAx>
      <c:valAx>
        <c:axId val="19727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9726937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MATEMATICA-1°QUADRIMESTRE -TERZE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12662534544857745"/>
          <c:y val="4.830919712016323E-3"/>
        </c:manualLayout>
      </c:layout>
      <c:overlay val="0"/>
      <c:spPr>
        <a:solidFill>
          <a:srgbClr val="FFFF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A-624B-89BA-3CD4E9647EBE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A-624B-89BA-3CD4E9647EBE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A-624B-89BA-3CD4E9647EBE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BA-624B-89BA-3CD4E9647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97053056"/>
        <c:axId val="197058944"/>
        <c:axId val="0"/>
      </c:bar3DChart>
      <c:catAx>
        <c:axId val="19705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7058944"/>
        <c:crosses val="autoZero"/>
        <c:auto val="1"/>
        <c:lblAlgn val="ctr"/>
        <c:lblOffset val="100"/>
        <c:noMultiLvlLbl val="0"/>
      </c:catAx>
      <c:valAx>
        <c:axId val="197058944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97053056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MATEMATICA-1° QUADRIMESTRE -QUARTE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2-0A46-9100-377F7D9574E4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2-0A46-9100-377F7D9574E4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2-0A46-9100-377F7D9574E4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62-0A46-9100-377F7D957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97692800"/>
        <c:axId val="197702784"/>
        <c:axId val="0"/>
      </c:bar3DChart>
      <c:catAx>
        <c:axId val="19769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7702784"/>
        <c:crosses val="autoZero"/>
        <c:auto val="1"/>
        <c:lblAlgn val="ctr"/>
        <c:lblOffset val="100"/>
        <c:noMultiLvlLbl val="0"/>
      </c:catAx>
      <c:valAx>
        <c:axId val="197702784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97692800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1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MATEMATICA-1°QUADRIMESTRE-QUINTE</a:t>
            </a:r>
            <a:endParaRPr lang="it-IT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3-FE4A-A8E8-1121E5087A86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5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3-FE4A-A8E8-1121E5087A86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23-FE4A-A8E8-1121E5087A86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23-FE4A-A8E8-1121E508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562752"/>
        <c:axId val="197564288"/>
        <c:axId val="0"/>
      </c:bar3DChart>
      <c:catAx>
        <c:axId val="19756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7564288"/>
        <c:crosses val="autoZero"/>
        <c:auto val="1"/>
        <c:lblAlgn val="ctr"/>
        <c:lblOffset val="100"/>
        <c:noMultiLvlLbl val="0"/>
      </c:catAx>
      <c:valAx>
        <c:axId val="197564288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97562752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ITALIANO-PARALLELE-TERZE</a:t>
            </a: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ITA.PARALL.1°PER.</c:v>
                </c:pt>
              </c:strCache>
            </c:strRef>
          </c:tx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18-0449-BC7C-6D99CAA4D673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18-0449-BC7C-6D99CAA4D6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76636672"/>
        <c:axId val="176638208"/>
      </c:lineChart>
      <c:catAx>
        <c:axId val="17663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76638208"/>
        <c:crosses val="autoZero"/>
        <c:auto val="1"/>
        <c:lblAlgn val="ctr"/>
        <c:lblOffset val="100"/>
        <c:noMultiLvlLbl val="0"/>
      </c:catAx>
      <c:valAx>
        <c:axId val="176638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7663667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ITALIANO-PARALLELE-QUARTE</a:t>
            </a: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ITA.PARALL.1°PER.</c:v>
                </c:pt>
              </c:strCache>
            </c:strRef>
          </c:tx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0F-FF4E-A0E9-DCD0D972F18C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0F-FF4E-A0E9-DCD0D972F1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9B57D3">
                  <a:shade val="95000"/>
                  <a:satMod val="105000"/>
                </a:srgbClr>
              </a:solidFill>
              <a:prstDash val="solid"/>
            </a:ln>
            <a:effectLst/>
          </c:spPr>
        </c:dropLines>
        <c:marker val="1"/>
        <c:smooth val="0"/>
        <c:axId val="204882688"/>
        <c:axId val="204884224"/>
      </c:lineChart>
      <c:catAx>
        <c:axId val="20488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4884224"/>
        <c:crosses val="autoZero"/>
        <c:auto val="1"/>
        <c:lblAlgn val="ctr"/>
        <c:lblOffset val="100"/>
        <c:noMultiLvlLbl val="0"/>
      </c:catAx>
      <c:valAx>
        <c:axId val="204884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0488268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ITALIANO-PARALLELE-QUINTE</a:t>
            </a:r>
          </a:p>
        </c:rich>
      </c:tx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737882647974787"/>
          <c:w val="0.93888888888888888"/>
          <c:h val="0.55987737094457035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ITA.PARALL.1°PER.</c:v>
                </c:pt>
              </c:strCache>
            </c:strRef>
          </c:tx>
          <c:spPr>
            <a:ln w="25400" cap="flat" cmpd="sng" algn="ctr">
              <a:solidFill>
                <a:srgbClr val="92278F"/>
              </a:solidFill>
              <a:prstDash val="solid"/>
            </a:ln>
            <a:effectLst/>
          </c:spPr>
          <c:marker>
            <c:spPr>
              <a:solidFill>
                <a:srgbClr val="FFFF00"/>
              </a:solidFill>
              <a:ln w="25400" cap="flat" cmpd="sng" algn="ctr">
                <a:solidFill>
                  <a:srgbClr val="92278F"/>
                </a:solidFill>
                <a:prstDash val="solid"/>
              </a:ln>
              <a:effectLst/>
            </c:spPr>
          </c:marker>
          <c:dLbls>
            <c:dLbl>
              <c:idx val="0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2.8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1A-0848-B4BE-3EDE561E5B4C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1A-0848-B4BE-3EDE561E5B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9B57D3">
                  <a:shade val="95000"/>
                  <a:satMod val="105000"/>
                </a:srgbClr>
              </a:solidFill>
              <a:prstDash val="solid"/>
            </a:ln>
            <a:effectLst/>
          </c:spPr>
        </c:dropLines>
        <c:marker val="1"/>
        <c:smooth val="0"/>
        <c:axId val="204604160"/>
        <c:axId val="204605696"/>
      </c:lineChart>
      <c:catAx>
        <c:axId val="20460416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4605696"/>
        <c:crosses val="autoZero"/>
        <c:auto val="1"/>
        <c:lblAlgn val="ctr"/>
        <c:lblOffset val="100"/>
        <c:noMultiLvlLbl val="0"/>
      </c:catAx>
      <c:valAx>
        <c:axId val="20460569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04604160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it-IT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MATEMATICA-PARALLELE-PRIME</a:t>
            </a:r>
          </a:p>
        </c:rich>
      </c:tx>
      <c:layout>
        <c:manualLayout>
          <c:xMode val="edge"/>
          <c:yMode val="edge"/>
          <c:x val="0.14447922134733157"/>
          <c:y val="2.7777777777777776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MAT.PARALL.1°PER.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2.7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6-8044-BCE7-24751F64CCF2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SOLE</c:v>
                </c:pt>
                <c:pt idx="4">
                  <c:v>1B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6-8044-BCE7-24751F64CC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204855552"/>
        <c:axId val="204734464"/>
      </c:lineChart>
      <c:catAx>
        <c:axId val="20485555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204734464"/>
        <c:crosses val="autoZero"/>
        <c:auto val="1"/>
        <c:lblAlgn val="ctr"/>
        <c:lblOffset val="100"/>
        <c:noMultiLvlLbl val="0"/>
      </c:catAx>
      <c:valAx>
        <c:axId val="20473446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04855552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MATEMATICA-PARALLELE-SECONDE</a:t>
            </a:r>
          </a:p>
        </c:rich>
      </c:tx>
      <c:layout>
        <c:manualLayout>
          <c:xMode val="edge"/>
          <c:yMode val="edge"/>
          <c:x val="0.19447922134733156"/>
          <c:y val="1.3888888888888888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874999999999999"/>
          <c:w val="0.93888888888888888"/>
          <c:h val="0.56643737241178183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MAT.PARALL.1°PER.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6F-A048-A97F-5E531BFA523E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6F-A048-A97F-5E531BFA52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92278F">
                  <a:lumMod val="40000"/>
                  <a:lumOff val="60000"/>
                </a:srgbClr>
              </a:solidFill>
            </a:ln>
          </c:spPr>
        </c:dropLines>
        <c:smooth val="0"/>
        <c:axId val="175483136"/>
        <c:axId val="175489024"/>
      </c:lineChart>
      <c:catAx>
        <c:axId val="17548313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75489024"/>
        <c:crosses val="autoZero"/>
        <c:auto val="1"/>
        <c:lblAlgn val="ctr"/>
        <c:lblOffset val="100"/>
        <c:noMultiLvlLbl val="0"/>
      </c:catAx>
      <c:valAx>
        <c:axId val="175489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5483136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MATEMATICA-PARALLELE-TERZE</a:t>
            </a:r>
          </a:p>
        </c:rich>
      </c:tx>
      <c:layout>
        <c:manualLayout>
          <c:xMode val="edge"/>
          <c:yMode val="edge"/>
          <c:x val="0.21114588801399822"/>
          <c:y val="9.2592592592592587E-3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MAT.PARALL.1°PER.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06-5040-8182-EE14FAD71B3B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6-5040-8182-EE14FAD71B3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9B57D3">
                  <a:shade val="95000"/>
                  <a:satMod val="105000"/>
                </a:srgbClr>
              </a:solidFill>
              <a:prstDash val="solid"/>
            </a:ln>
            <a:effectLst/>
          </c:spPr>
        </c:dropLines>
        <c:smooth val="0"/>
        <c:axId val="175618304"/>
        <c:axId val="175628288"/>
      </c:lineChart>
      <c:catAx>
        <c:axId val="175618304"/>
        <c:scaling>
          <c:orientation val="minMax"/>
        </c:scaling>
        <c:delete val="0"/>
        <c:axPos val="b"/>
        <c:majorGridlines/>
        <c:minorGridlines>
          <c:spPr>
            <a:ln>
              <a:solidFill>
                <a:srgbClr val="92278F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175628288"/>
        <c:crosses val="autoZero"/>
        <c:auto val="1"/>
        <c:lblAlgn val="ctr"/>
        <c:lblOffset val="100"/>
        <c:noMultiLvlLbl val="0"/>
      </c:catAx>
      <c:valAx>
        <c:axId val="17562828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5618304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MATEMATICA-PARALLELE-QUARTE</a:t>
            </a:r>
          </a:p>
        </c:rich>
      </c:tx>
      <c:layout>
        <c:manualLayout>
          <c:xMode val="edge"/>
          <c:yMode val="edge"/>
          <c:x val="0.21670144356955379"/>
          <c:y val="1.3888888888888888E-2"/>
        </c:manualLayout>
      </c:layout>
      <c:overlay val="0"/>
      <c:spPr>
        <a:solidFill>
          <a:srgbClr val="FFFF00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Foglio1!$C$187</c:f>
              <c:strCache>
                <c:ptCount val="1"/>
                <c:pt idx="0">
                  <c:v>MAT.PARALL.1°PER.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Foglio1!$D$187:$H$187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41-8644-AAEE-C8E45190CB69}"/>
            </c:ext>
          </c:extLst>
        </c:ser>
        <c:ser>
          <c:idx val="1"/>
          <c:order val="1"/>
          <c:tx>
            <c:strRef>
              <c:f>Foglio1!$C$188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Foglio1!$D$186:$H$186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 A SOLE</c:v>
                </c:pt>
              </c:strCache>
            </c:strRef>
          </c:cat>
          <c:val>
            <c:numRef>
              <c:f>Foglio1!$D$188:$H$188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41-8644-AAEE-C8E45190CB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205232384"/>
        <c:axId val="205238272"/>
      </c:lineChart>
      <c:catAx>
        <c:axId val="20523238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it-IT"/>
          </a:p>
        </c:txPr>
        <c:crossAx val="205238272"/>
        <c:crosses val="autoZero"/>
        <c:auto val="1"/>
        <c:lblAlgn val="ctr"/>
        <c:lblOffset val="100"/>
        <c:noMultiLvlLbl val="0"/>
      </c:catAx>
      <c:valAx>
        <c:axId val="20523827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05232384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8100">
      <a:solidFill>
        <a:srgbClr val="FF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32967">
            <a:off x="7743282" y="6450910"/>
            <a:ext cx="3721100" cy="174417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52861" y="3637381"/>
            <a:ext cx="6605337" cy="138499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MONITORAGGIO PARALLELE /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APPRENDIMENTI 1° QUADRIMESTRE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SCUOLA PRIMARIA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A.S 2021/2022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7125" y="6238875"/>
            <a:ext cx="1666875" cy="171450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16634" y="529390"/>
            <a:ext cx="7041564" cy="14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12466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62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709214"/>
              </p:ext>
            </p:extLst>
          </p:nvPr>
        </p:nvGraphicFramePr>
        <p:xfrm>
          <a:off x="2286000" y="2081212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50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23973"/>
              </p:ext>
            </p:extLst>
          </p:nvPr>
        </p:nvGraphicFramePr>
        <p:xfrm>
          <a:off x="2245895" y="1884947"/>
          <a:ext cx="5229725" cy="292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52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452655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4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23633"/>
              </p:ext>
            </p:extLst>
          </p:nvPr>
        </p:nvGraphicFramePr>
        <p:xfrm>
          <a:off x="2326105" y="20333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63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889912"/>
              </p:ext>
            </p:extLst>
          </p:nvPr>
        </p:nvGraphicFramePr>
        <p:xfrm>
          <a:off x="2295212" y="2054141"/>
          <a:ext cx="4569618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32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81727"/>
              </p:ext>
            </p:extLst>
          </p:nvPr>
        </p:nvGraphicFramePr>
        <p:xfrm>
          <a:off x="2133600" y="20574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10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336891" y="883315"/>
            <a:ext cx="8510330" cy="5903496"/>
            <a:chOff x="-36936" y="630654"/>
            <a:chExt cx="9180936" cy="5903496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936" y="630654"/>
              <a:ext cx="8009090" cy="1371600"/>
            </a:xfrm>
            <a:prstGeom prst="rect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935" y="2045870"/>
              <a:ext cx="8009090" cy="4391025"/>
            </a:xfrm>
            <a:prstGeom prst="rect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7575" y="6381750"/>
              <a:ext cx="1876425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36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10" y="6139280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18546"/>
              </p:ext>
            </p:extLst>
          </p:nvPr>
        </p:nvGraphicFramePr>
        <p:xfrm>
          <a:off x="2276475" y="2119312"/>
          <a:ext cx="45910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05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37" y="5714165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160049"/>
              </p:ext>
            </p:extLst>
          </p:nvPr>
        </p:nvGraphicFramePr>
        <p:xfrm>
          <a:off x="2276475" y="2124075"/>
          <a:ext cx="45910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37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09" y="6364204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237784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0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9" y="5529681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859900"/>
              </p:ext>
            </p:extLst>
          </p:nvPr>
        </p:nvGraphicFramePr>
        <p:xfrm>
          <a:off x="2241696" y="2109537"/>
          <a:ext cx="4929125" cy="25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380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79" y="549759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15367"/>
              </p:ext>
            </p:extLst>
          </p:nvPr>
        </p:nvGraphicFramePr>
        <p:xfrm>
          <a:off x="2276475" y="2113359"/>
          <a:ext cx="4591050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55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546736"/>
              </p:ext>
            </p:extLst>
          </p:nvPr>
        </p:nvGraphicFramePr>
        <p:xfrm>
          <a:off x="2166123" y="2095500"/>
          <a:ext cx="473154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40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34" y="5438441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63263"/>
              </p:ext>
            </p:extLst>
          </p:nvPr>
        </p:nvGraphicFramePr>
        <p:xfrm>
          <a:off x="2276475" y="2106215"/>
          <a:ext cx="4591050" cy="264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27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542715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105193"/>
              </p:ext>
            </p:extLst>
          </p:nvPr>
        </p:nvGraphicFramePr>
        <p:xfrm>
          <a:off x="2276475" y="2124075"/>
          <a:ext cx="45910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00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23" y="5486567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82168"/>
              </p:ext>
            </p:extLst>
          </p:nvPr>
        </p:nvGraphicFramePr>
        <p:xfrm>
          <a:off x="2265759" y="2114550"/>
          <a:ext cx="4612481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6537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60" y="6019215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232734"/>
              </p:ext>
            </p:extLst>
          </p:nvPr>
        </p:nvGraphicFramePr>
        <p:xfrm>
          <a:off x="2138362" y="2113359"/>
          <a:ext cx="5136733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451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559050"/>
            <a:ext cx="65960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6" y="6003174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68107"/>
              </p:ext>
            </p:extLst>
          </p:nvPr>
        </p:nvGraphicFramePr>
        <p:xfrm>
          <a:off x="2439613" y="2143627"/>
          <a:ext cx="473154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21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394" y="3014690"/>
            <a:ext cx="6765305" cy="211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1993" y="3496708"/>
            <a:ext cx="2326464" cy="197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52" y="5701549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32" y="5858962"/>
            <a:ext cx="3724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933950" y="3977640"/>
          <a:ext cx="609600" cy="1981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071500"/>
              </p:ext>
            </p:extLst>
          </p:nvPr>
        </p:nvGraphicFramePr>
        <p:xfrm>
          <a:off x="2286000" y="2071687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28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79" y="627630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597055"/>
              </p:ext>
            </p:extLst>
          </p:nvPr>
        </p:nvGraphicFramePr>
        <p:xfrm>
          <a:off x="2286000" y="2095500"/>
          <a:ext cx="482867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90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10" y="6067759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412200"/>
              </p:ext>
            </p:extLst>
          </p:nvPr>
        </p:nvGraphicFramePr>
        <p:xfrm>
          <a:off x="2286000" y="20955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31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6075780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793383"/>
              </p:ext>
            </p:extLst>
          </p:nvPr>
        </p:nvGraphicFramePr>
        <p:xfrm>
          <a:off x="2286000" y="1892968"/>
          <a:ext cx="4572000" cy="288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5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840779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5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694691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49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18125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49677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3782</TotalTime>
  <Words>72</Words>
  <Application>Microsoft Office PowerPoint</Application>
  <PresentationFormat>Presentazione su schermo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Eugenio Forciniti</cp:lastModifiedBy>
  <cp:revision>337</cp:revision>
  <dcterms:created xsi:type="dcterms:W3CDTF">2020-06-13T14:55:04Z</dcterms:created>
  <dcterms:modified xsi:type="dcterms:W3CDTF">2022-02-18T18:53:51Z</dcterms:modified>
</cp:coreProperties>
</file>